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A02CD-12D7-4034-9F04-0EA70B2F7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FCF94B-293C-46B7-80EB-3644335B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0B9B28-EBBE-44D6-802A-C49C770F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4F86FA-A62F-4A6A-B533-6A7629EC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F30C17-48D8-49F6-9499-94DBF4A9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55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996F80-F6DD-4B1D-A35A-8ABD3ACA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76D356-6F66-4B58-8DC3-153E820B5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ED5178-53E5-4132-BC67-DD986A51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DF0678-C37F-4F70-BD99-A51FC77D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78B8B6-3AD5-4183-BFE1-27F1B017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95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520839-DE1F-42D1-88F4-17D666F19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AD21BDD-1238-42E4-BEDF-0D32980F8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D1943D-77C1-4DB0-9A7F-57F7B73F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239250-8D7B-4B5C-BF3C-3F6BE4B9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C3C176-AF3D-4C64-9A61-5004D410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15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B67CE-C21C-4BD3-95AF-57BEFC19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46A0F3-B76E-40E9-8367-BBCEE618E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F65CE1-703D-401A-A0D2-16D71F69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EBDFD1-A539-482E-B025-B85777A3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2B11C3-7F2B-49CF-B606-09AEC9E2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48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4B978B-9417-48BD-88E9-C7E62F69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F085A7-BEFF-43E5-9A9C-C40296FED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EC188-4123-4AEE-858C-41285C23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247066-45DC-433D-BCA6-7283A840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A9A6B8-0849-4679-8DAA-E3E22B08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51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502D8-F544-49F8-806E-0FCAAA43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E85A0-FD08-4E1E-B887-BA756B853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DC7EE5-5975-4343-8D4F-971873923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276C18-BAE5-4CC0-80BD-5CB36F19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9F0CDE-B021-46CB-B666-F32463C9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F4FF5E-5E8C-4097-88FB-2359BF3D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685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3841D9-74B7-4934-881F-BB7B6401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6A3215-D9F6-4E16-8927-FA26E6F45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62C7EB-B221-461A-9ADD-EF0BC2A2C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2C15CE0-233A-41F5-BB98-6C89D5CBC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4A98EA-A693-44E8-B3C1-750A3348A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CBC85C4-71BB-4B6C-B448-37FD60BC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D771C9F-A94C-4A03-B364-FCC2913D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04F3ACC-A1DB-42D7-B0A3-728CB809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01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64FD3-F6B6-48D8-AAD7-338AD7C0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5A5B1B5-7E28-4A7F-950A-41C4701F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07FE4E5-01DD-4F93-A49E-129A76AC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2CDE57-E9B7-4659-91EB-0C3D4C5E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03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F9FCAB7-607B-412F-AD63-A4DF46D3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18D050D-ECD7-4FED-A301-04649291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05EDFE-8C37-4242-B28C-C293F31D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89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80E624-8023-4F35-9393-E15116CE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9ECA06-CF70-4D55-A715-7EC4A8FC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950089-FDE7-4AB7-A739-31E64178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4A2C19-6802-468E-A882-26E17C98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62B92A-23FF-497F-92F1-1BAFB408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AEBC2F-FC29-45D1-9806-8CC2DC2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40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ADC57-3A47-4D76-8201-93553747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78AFCF-4559-48B9-8DA9-ED2D6C8E2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1843E8-C30A-4CD3-AA6F-817DFFE5B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6FBFA0-CC32-44F6-83CE-916E34BB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5115D5-72CB-497F-AEF7-21464C24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AA2FE0-FC86-45CB-B8EE-8F038183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21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12EEE4F-3881-481E-8AA0-AB7A2DBB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3171B6-8BA6-4CAA-B5CE-741558DA6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26F78D-DD67-4E2B-95B0-4C5132D98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9E536-B5FE-430D-9126-C90EDEAB1221}" type="datetimeFigureOut">
              <a:rPr lang="pl-PL" smtClean="0"/>
              <a:t>31.10.2019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612742-CA86-4A2E-ADE6-260436DB5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775463-273D-46C4-B7B6-D7C4CE71E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1255-EF83-4A25-A622-CB6AC4486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36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53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3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91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6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10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20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Wdowczyk</dc:creator>
  <cp:lastModifiedBy>Grzegorz Wdowczyk</cp:lastModifiedBy>
  <cp:revision>2</cp:revision>
  <dcterms:created xsi:type="dcterms:W3CDTF">2019-10-31T13:57:54Z</dcterms:created>
  <dcterms:modified xsi:type="dcterms:W3CDTF">2019-10-31T14:09:16Z</dcterms:modified>
</cp:coreProperties>
</file>